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AC2-23B0-444C-959F-4274AB1D9B2B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A728-DB14-4AEF-8F32-CD9EAB6BC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AC2-23B0-444C-959F-4274AB1D9B2B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A728-DB14-4AEF-8F32-CD9EAB6BC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AC2-23B0-444C-959F-4274AB1D9B2B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A728-DB14-4AEF-8F32-CD9EAB6BC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AC2-23B0-444C-959F-4274AB1D9B2B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A728-DB14-4AEF-8F32-CD9EAB6BC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AC2-23B0-444C-959F-4274AB1D9B2B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A728-DB14-4AEF-8F32-CD9EAB6BC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AC2-23B0-444C-959F-4274AB1D9B2B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A728-DB14-4AEF-8F32-CD9EAB6BC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AC2-23B0-444C-959F-4274AB1D9B2B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A728-DB14-4AEF-8F32-CD9EAB6BC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AC2-23B0-444C-959F-4274AB1D9B2B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A728-DB14-4AEF-8F32-CD9EAB6BC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AC2-23B0-444C-959F-4274AB1D9B2B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A728-DB14-4AEF-8F32-CD9EAB6BC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AC2-23B0-444C-959F-4274AB1D9B2B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A728-DB14-4AEF-8F32-CD9EAB6BC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AC2-23B0-444C-959F-4274AB1D9B2B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A728-DB14-4AEF-8F32-CD9EAB6BC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E6AAAC2-23B0-444C-959F-4274AB1D9B2B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DE5A728-DB14-4AEF-8F32-CD9EAB6BC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83568" y="34164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「こいのぼり」制作</a:t>
            </a:r>
            <a:r>
              <a:rPr kumimoji="1" lang="ja-JP" altLang="en-US" sz="48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体験会</a:t>
            </a:r>
            <a:endParaRPr kumimoji="1" lang="ja-JP" altLang="en-US" sz="48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9592" y="1184558"/>
            <a:ext cx="720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 smtClean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 smtClean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日時　　　令和６年５月１日（水）</a:t>
            </a:r>
            <a:endParaRPr kumimoji="1" lang="en-US" altLang="ja-JP" dirty="0" smtClean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午前</a:t>
            </a:r>
            <a:r>
              <a:rPr lang="ja-JP" altLang="en-US" dirty="0" smtClean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１０時３０分</a:t>
            </a:r>
            <a:r>
              <a:rPr lang="ja-JP" altLang="en-US" dirty="0" smtClean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から午前１１時００分まで</a:t>
            </a:r>
            <a:endParaRPr lang="en-US" altLang="ja-JP" dirty="0" smtClean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dirty="0" smtClean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 smtClean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場所　　　ユメ小規模保育園</a:t>
            </a:r>
            <a:endParaRPr kumimoji="1" lang="en-US" altLang="ja-JP" dirty="0" smtClean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高槻市北柳川町１６番２２号</a:t>
            </a:r>
            <a:endParaRPr lang="en-US" altLang="ja-JP" dirty="0" smtClean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電話番号　０７２ー６９２ー０５７７</a:t>
            </a:r>
            <a:endParaRPr lang="en-US" altLang="ja-JP" dirty="0" smtClean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dirty="0" smtClean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 smtClean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対象年齢　０歳から３歳まで（親子で参加）</a:t>
            </a:r>
            <a:endParaRPr kumimoji="1" lang="en-US" altLang="ja-JP" dirty="0" smtClean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dirty="0" smtClean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 smtClean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参加費　　無料</a:t>
            </a:r>
            <a:endParaRPr lang="en-US" altLang="ja-JP" dirty="0" smtClean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dirty="0" smtClean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 smtClean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申し込み　当日、ご自由にお越し下さい。</a:t>
            </a:r>
            <a:endParaRPr kumimoji="1" lang="en-US" altLang="ja-JP" dirty="0" smtClean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ja-JP" altLang="en-US" dirty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83568" y="1052736"/>
            <a:ext cx="7488832" cy="4102140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899592" y="1484784"/>
            <a:ext cx="64807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899592" y="2276872"/>
            <a:ext cx="64807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899592" y="3429000"/>
            <a:ext cx="1152128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899592" y="3933056"/>
            <a:ext cx="93610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899592" y="4509120"/>
            <a:ext cx="115212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55576" y="5445224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※</a:t>
            </a:r>
            <a:r>
              <a:rPr kumimoji="1" lang="ja-JP" altLang="en-US" dirty="0" smtClean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作った「こいのぼり」をお持ち帰り下さい！</a:t>
            </a:r>
            <a:endParaRPr kumimoji="1" lang="ja-JP" altLang="en-US" dirty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026" name="Picture 2" descr="C:\Users\owner\AppData\Local\Microsoft\Windows\INetCache\IE\1YKYNLDC\8696567952_2d5af62468_b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7041"/>
            <a:ext cx="616816" cy="46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965" y="1484784"/>
            <a:ext cx="1130793" cy="2102866"/>
          </a:xfrm>
          <a:prstGeom prst="rect">
            <a:avLst/>
          </a:prstGeom>
        </p:spPr>
      </p:pic>
      <p:pic>
        <p:nvPicPr>
          <p:cNvPr id="16" name="Picture 2" descr="C:\Users\owner\AppData\Local\Microsoft\Windows\INetCache\IE\QWFYXG1Z\gahag-0060696473-2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582" y="5191797"/>
            <a:ext cx="1766769" cy="150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899592" y="5944071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2">
                    <a:lumMod val="2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親子とも、笑顔でお楽しみ下さいませ！</a:t>
            </a:r>
            <a:endParaRPr kumimoji="1" lang="ja-JP" altLang="en-US" dirty="0">
              <a:solidFill>
                <a:schemeClr val="bg2">
                  <a:lumMod val="25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056" y="3846024"/>
            <a:ext cx="995944" cy="99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21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103</TotalTime>
  <Words>17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スリップストリーム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owner</cp:lastModifiedBy>
  <cp:revision>13</cp:revision>
  <cp:lastPrinted>2024-04-01T09:44:15Z</cp:lastPrinted>
  <dcterms:created xsi:type="dcterms:W3CDTF">2024-04-01T07:53:05Z</dcterms:created>
  <dcterms:modified xsi:type="dcterms:W3CDTF">2024-04-01T09:47:16Z</dcterms:modified>
</cp:coreProperties>
</file>